
<file path=[Content_Types].xml><?xml version="1.0" encoding="utf-8"?>
<Types xmlns="http://schemas.openxmlformats.org/package/2006/content-types">
  <Override PartName="/ppt/slides/slide6.xml" ContentType="application/vnd.openxmlformats-officedocument.presentationml.slide+xml"/>
  <Override PartName="/ppt/slideLayouts/slideLayout8.xml" ContentType="application/vnd.openxmlformats-officedocument.presentationml.slideLayout+xml"/>
  <Override PartName="/ppt/notesSlides/notesSlide2.xml" ContentType="application/vnd.openxmlformats-officedocument.presentationml.notesSlide+xml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Default Extension="jpeg" ContentType="image/jpeg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0.xml" ContentType="application/vnd.openxmlformats-officedocument.presentationml.slideLayout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10.xml" ContentType="application/vnd.openxmlformats-officedocument.presentationml.notes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ppt/slides/slide5.xml" ContentType="application/vnd.openxmlformats-officedocument.presentationml.slide+xml"/>
  <Override PartName="/ppt/slideLayouts/slideLayout7.xml" ContentType="application/vnd.openxmlformats-officedocument.presentationml.slideLayout+xml"/>
  <Override PartName="/ppt/notesSlides/notesSlide1.xml" ContentType="application/vnd.openxmlformats-officedocument.presentationml.notesSlide+xml"/>
  <Default Extension="png" ContentType="image/png"/>
  <Override PartName="/ppt/notesSlides/notesSlide3.xml" ContentType="application/vnd.openxmlformats-officedocument.presentationml.notesSlide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99" r:id="rId1"/>
  </p:sldMasterIdLst>
  <p:notesMasterIdLst>
    <p:notesMasterId r:id="rId14"/>
  </p:notesMasterIdLst>
  <p:sldIdLst>
    <p:sldId id="256" r:id="rId2"/>
    <p:sldId id="257" r:id="rId3"/>
    <p:sldId id="258" r:id="rId4"/>
    <p:sldId id="259" r:id="rId5"/>
    <p:sldId id="260" r:id="rId6"/>
    <p:sldId id="261" r:id="rId7"/>
    <p:sldId id="267" r:id="rId8"/>
    <p:sldId id="262" r:id="rId9"/>
    <p:sldId id="263" r:id="rId10"/>
    <p:sldId id="264" r:id="rId11"/>
    <p:sldId id="265" r:id="rId12"/>
    <p:sldId id="266" r:id="rId13"/>
  </p:sldIdLst>
  <p:sldSz cx="9144000" cy="5143500" type="screen16x9"/>
  <p:notesSz cx="6858000" cy="9144000"/>
  <p:defaultTextStyle>
    <a:defPPr marR="0" algn="l" rtl="0">
      <a:lnSpc>
        <a:spcPct val="100000"/>
      </a:lnSpc>
      <a:spcBef>
        <a:spcPts val="0"/>
      </a:spcBef>
      <a:spcAft>
        <a:spcPts val="0"/>
      </a:spcAft>
    </a:defPPr>
    <a:lvl1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</a:defRPr>
    </a:lvl1pPr>
    <a:lvl2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</a:defRPr>
    </a:lvl2pPr>
    <a:lvl3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</a:defRPr>
    </a:lvl3pPr>
    <a:lvl4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</a:defRPr>
    </a:lvl4pPr>
    <a:lvl5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</a:defRPr>
    </a:lvl5pPr>
    <a:lvl6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</a:defRPr>
    </a:lvl6pPr>
    <a:lvl7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</a:defRPr>
    </a:lvl7pPr>
    <a:lvl8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</a:defRPr>
    </a:lvl8pPr>
    <a:lvl9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>
        <p:scale>
          <a:sx n="93" d="100"/>
          <a:sy n="93" d="100"/>
        </p:scale>
        <p:origin x="-528" y="-180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jpeg>
</file>

<file path=ppt/media/image10.png>
</file>

<file path=ppt/media/image11.png>
</file>

<file path=ppt/media/image12.png>
</file>

<file path=ppt/media/image2.png>
</file>

<file path=ppt/media/image3.jpe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3" name="Shape 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>
              <a:spcBef>
                <a:spcPts val="0"/>
              </a:spcBef>
              <a:defRPr sz="1100"/>
            </a:lvl1pPr>
            <a:lvl2pPr>
              <a:spcBef>
                <a:spcPts val="0"/>
              </a:spcBef>
              <a:defRPr sz="1100"/>
            </a:lvl2pPr>
            <a:lvl3pPr>
              <a:spcBef>
                <a:spcPts val="0"/>
              </a:spcBef>
              <a:defRPr sz="1100"/>
            </a:lvl3pPr>
            <a:lvl4pPr>
              <a:spcBef>
                <a:spcPts val="0"/>
              </a:spcBef>
              <a:defRPr sz="1100"/>
            </a:lvl4pPr>
            <a:lvl5pPr>
              <a:spcBef>
                <a:spcPts val="0"/>
              </a:spcBef>
              <a:defRPr sz="1100"/>
            </a:lvl5pPr>
            <a:lvl6pPr>
              <a:spcBef>
                <a:spcPts val="0"/>
              </a:spcBef>
              <a:defRPr sz="1100"/>
            </a:lvl6pPr>
            <a:lvl7pPr>
              <a:spcBef>
                <a:spcPts val="0"/>
              </a:spcBef>
              <a:defRPr sz="1100"/>
            </a:lvl7pPr>
            <a:lvl8pPr>
              <a:spcBef>
                <a:spcPts val="0"/>
              </a:spcBef>
              <a:defRPr sz="1100"/>
            </a:lvl8pPr>
            <a:lvl9pPr>
              <a:spcBef>
                <a:spcPts val="0"/>
              </a:spcBef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Shape 5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51" name="Shape 5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Shape 9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00" name="Shape 10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Shape 10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07" name="Shape 10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Shape 11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14" name="Shape 11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57" name="Shape 5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Shape 6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63" name="Shape 6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Shape 6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70" name="Shape 7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Shape 7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76" name="Shape 7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hape 8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82" name="Shape 8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hape 8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82" name="Shape 8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Shape 8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88" name="Shape 8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Shape 9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94" name="Shape 9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/>
          <p:cNvSpPr>
            <a:spLocks noGrp="1"/>
          </p:cNvSpPr>
          <p:nvPr>
            <p:ph type="ctrTitle"/>
          </p:nvPr>
        </p:nvSpPr>
        <p:spPr>
          <a:xfrm>
            <a:off x="1432560" y="269923"/>
            <a:ext cx="7406640" cy="1104138"/>
          </a:xfrm>
        </p:spPr>
        <p:txBody>
          <a:bodyPr anchor="b"/>
          <a:lstStyle>
            <a:lvl1pPr algn="l">
              <a:defRPr/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22" name="Subtitle 21"/>
          <p:cNvSpPr>
            <a:spLocks noGrp="1"/>
          </p:cNvSpPr>
          <p:nvPr>
            <p:ph type="subTitle" idx="1"/>
          </p:nvPr>
        </p:nvSpPr>
        <p:spPr>
          <a:xfrm>
            <a:off x="1432560" y="1387548"/>
            <a:ext cx="7406640" cy="1314450"/>
          </a:xfrm>
        </p:spPr>
        <p:txBody>
          <a:bodyPr tIns="0"/>
          <a:lstStyle>
            <a:lvl1pPr marL="27432" indent="0" algn="l">
              <a:buNone/>
              <a:defRPr sz="2600">
                <a:solidFill>
                  <a:schemeClr val="tx2">
                    <a:shade val="30000"/>
                    <a:satMod val="150000"/>
                  </a:schemeClr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  <a:extLst/>
          </a:lstStyle>
          <a:p>
            <a:r>
              <a:rPr kumimoji="0" lang="en-US" smtClean="0"/>
              <a:t>Click to edit Master subtitle style</a:t>
            </a:r>
            <a:endParaRPr kumimoji="0"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564CF2E0-CCC4-4E1E-9902-C3C36AB3FDA4}" type="datetimeFigureOut">
              <a:rPr lang="en-US" smtClean="0"/>
              <a:pPr/>
              <a:t>12/1/2015</a:t>
            </a:fld>
            <a:endParaRPr lang="en-US"/>
          </a:p>
        </p:txBody>
      </p:sp>
      <p:sp>
        <p:nvSpPr>
          <p:cNvPr id="20" name="Footer Placeholder 19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kumimoji="0"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pPr algn="r">
              <a:spcBef>
                <a:spcPts val="0"/>
              </a:spcBef>
              <a:buNone/>
            </a:pPr>
            <a:fld id="{00000000-1234-1234-1234-123412341234}" type="slidenum">
              <a:rPr lang="en" sz="1000" smtClean="0">
                <a:solidFill>
                  <a:schemeClr val="dk2"/>
                </a:solidFill>
              </a:rPr>
              <a:pPr algn="r">
                <a:spcBef>
                  <a:spcPts val="0"/>
                </a:spcBef>
                <a:buNone/>
              </a:pPr>
              <a:t>‹#›</a:t>
            </a:fld>
            <a:endParaRPr lang="en" sz="1000">
              <a:solidFill>
                <a:schemeClr val="dk2"/>
              </a:solidFill>
            </a:endParaRPr>
          </a:p>
        </p:txBody>
      </p:sp>
      <p:sp>
        <p:nvSpPr>
          <p:cNvPr id="8" name="Oval 7"/>
          <p:cNvSpPr/>
          <p:nvPr/>
        </p:nvSpPr>
        <p:spPr>
          <a:xfrm>
            <a:off x="921433" y="1060352"/>
            <a:ext cx="210312" cy="157734"/>
          </a:xfrm>
          <a:prstGeom prst="ellipse">
            <a:avLst/>
          </a:prstGeom>
          <a:gradFill rotWithShape="1">
            <a:gsLst>
              <a:gs pos="0">
                <a:schemeClr val="accent1">
                  <a:tint val="20000"/>
                  <a:satMod val="450000"/>
                  <a:alpha val="95000"/>
                </a:schemeClr>
              </a:gs>
              <a:gs pos="50000">
                <a:schemeClr val="accent1">
                  <a:tint val="38000"/>
                  <a:satMod val="250000"/>
                  <a:alpha val="90000"/>
                </a:schemeClr>
              </a:gs>
              <a:gs pos="95000">
                <a:schemeClr val="accent1">
                  <a:tint val="75000"/>
                  <a:satMod val="255000"/>
                  <a:alpha val="88000"/>
                </a:schemeClr>
              </a:gs>
              <a:gs pos="100000">
                <a:schemeClr val="accent1">
                  <a:tint val="100000"/>
                  <a:shade val="90000"/>
                  <a:satMod val="255000"/>
                  <a:alpha val="85000"/>
                </a:schemeClr>
              </a:gs>
            </a:gsLst>
            <a:path path="circle">
              <a:fillToRect l="25000" t="12500" r="75000" b="87500"/>
            </a:path>
          </a:gradFill>
          <a:ln w="2000" cap="rnd" cmpd="sng" algn="ctr">
            <a:solidFill>
              <a:schemeClr val="accent1">
                <a:shade val="90000"/>
                <a:satMod val="110000"/>
                <a:alpha val="60000"/>
              </a:schemeClr>
            </a:solidFill>
            <a:prstDash val="solid"/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9" name="Oval 8"/>
          <p:cNvSpPr/>
          <p:nvPr/>
        </p:nvSpPr>
        <p:spPr>
          <a:xfrm>
            <a:off x="1157176" y="1008762"/>
            <a:ext cx="64008" cy="48006"/>
          </a:xfrm>
          <a:prstGeom prst="ellipse">
            <a:avLst/>
          </a:prstGeom>
          <a:noFill/>
          <a:ln w="12700" cap="rnd" cmpd="sng" algn="ctr">
            <a:solidFill>
              <a:schemeClr val="accent1">
                <a:shade val="75000"/>
                <a:alpha val="60000"/>
              </a:schemeClr>
            </a:solidFill>
            <a:prstDash val="solid"/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</p:spTree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564CF2E0-CCC4-4E1E-9902-C3C36AB3FDA4}" type="datetimeFigureOut">
              <a:rPr lang="en-US" smtClean="0"/>
              <a:pPr/>
              <a:t>12/1/2015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kumimoji="0"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pPr algn="r">
              <a:spcBef>
                <a:spcPts val="0"/>
              </a:spcBef>
              <a:buNone/>
            </a:pPr>
            <a:fld id="{00000000-1234-1234-1234-123412341234}" type="slidenum">
              <a:rPr lang="en" sz="1000" smtClean="0">
                <a:solidFill>
                  <a:schemeClr val="dk2"/>
                </a:solidFill>
              </a:rPr>
              <a:pPr algn="r">
                <a:spcBef>
                  <a:spcPts val="0"/>
                </a:spcBef>
                <a:buNone/>
              </a:pPr>
              <a:t>‹#›</a:t>
            </a:fld>
            <a:endParaRPr lang="en" sz="1000">
              <a:solidFill>
                <a:schemeClr val="dk2"/>
              </a:solidFill>
            </a:endParaRPr>
          </a:p>
        </p:txBody>
      </p:sp>
    </p:spTree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858000" y="205980"/>
            <a:ext cx="1828800" cy="4388644"/>
          </a:xfrm>
        </p:spPr>
        <p:txBody>
          <a:bodyPr vert="eaVert"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3000" y="205980"/>
            <a:ext cx="5562600" cy="4388644"/>
          </a:xfrm>
        </p:spPr>
        <p:txBody>
          <a:bodyPr vert="eaVert"/>
          <a:lstStyle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564CF2E0-CCC4-4E1E-9902-C3C36AB3FDA4}" type="datetimeFigureOut">
              <a:rPr lang="en-US" smtClean="0"/>
              <a:pPr/>
              <a:t>12/1/2015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kumimoji="0"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pPr algn="r">
              <a:spcBef>
                <a:spcPts val="0"/>
              </a:spcBef>
              <a:buNone/>
            </a:pPr>
            <a:fld id="{00000000-1234-1234-1234-123412341234}" type="slidenum">
              <a:rPr lang="en" sz="1000" smtClean="0">
                <a:solidFill>
                  <a:schemeClr val="dk2"/>
                </a:solidFill>
              </a:rPr>
              <a:pPr algn="r">
                <a:spcBef>
                  <a:spcPts val="0"/>
                </a:spcBef>
                <a:buNone/>
              </a:pPr>
              <a:t>‹#›</a:t>
            </a:fld>
            <a:endParaRPr lang="en" sz="1000">
              <a:solidFill>
                <a:schemeClr val="dk2"/>
              </a:solidFill>
            </a:endParaRPr>
          </a:p>
        </p:txBody>
      </p:sp>
    </p:spTree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body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hape 1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599" cy="572699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>
              <a:spcBef>
                <a:spcPts val="0"/>
              </a:spcBef>
              <a:defRPr/>
            </a:lvl1pPr>
            <a:lvl2pPr>
              <a:spcBef>
                <a:spcPts val="0"/>
              </a:spcBef>
              <a:defRPr/>
            </a:lvl2pPr>
            <a:lvl3pPr>
              <a:spcBef>
                <a:spcPts val="0"/>
              </a:spcBef>
              <a:defRPr/>
            </a:lvl3pPr>
            <a:lvl4pPr>
              <a:spcBef>
                <a:spcPts val="0"/>
              </a:spcBef>
              <a:defRPr/>
            </a:lvl4pPr>
            <a:lvl5pPr>
              <a:spcBef>
                <a:spcPts val="0"/>
              </a:spcBef>
              <a:defRPr/>
            </a:lvl5pPr>
            <a:lvl6pPr>
              <a:spcBef>
                <a:spcPts val="0"/>
              </a:spcBef>
              <a:defRPr/>
            </a:lvl6pPr>
            <a:lvl7pPr>
              <a:spcBef>
                <a:spcPts val="0"/>
              </a:spcBef>
              <a:defRPr/>
            </a:lvl7pPr>
            <a:lvl8pPr>
              <a:spcBef>
                <a:spcPts val="0"/>
              </a:spcBef>
              <a:defRPr/>
            </a:lvl8pPr>
            <a:lvl9pPr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17" name="Shape 1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599" cy="34164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>
              <a:spcBef>
                <a:spcPts val="0"/>
              </a:spcBef>
              <a:defRPr/>
            </a:lvl1pPr>
            <a:lvl2pPr>
              <a:spcBef>
                <a:spcPts val="0"/>
              </a:spcBef>
              <a:defRPr/>
            </a:lvl2pPr>
            <a:lvl3pPr>
              <a:spcBef>
                <a:spcPts val="0"/>
              </a:spcBef>
              <a:defRPr/>
            </a:lvl3pPr>
            <a:lvl4pPr>
              <a:spcBef>
                <a:spcPts val="0"/>
              </a:spcBef>
              <a:defRPr/>
            </a:lvl4pPr>
            <a:lvl5pPr>
              <a:spcBef>
                <a:spcPts val="0"/>
              </a:spcBef>
              <a:defRPr/>
            </a:lvl5pPr>
            <a:lvl6pPr>
              <a:spcBef>
                <a:spcPts val="0"/>
              </a:spcBef>
              <a:defRPr/>
            </a:lvl6pPr>
            <a:lvl7pPr>
              <a:spcBef>
                <a:spcPts val="0"/>
              </a:spcBef>
              <a:defRPr/>
            </a:lvl7pPr>
            <a:lvl8pPr>
              <a:spcBef>
                <a:spcPts val="0"/>
              </a:spcBef>
              <a:defRPr/>
            </a:lvl8pPr>
            <a:lvl9pPr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18" name="Shape 18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699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fld id="{00000000-1234-1234-1234-123412341234}" type="slidenum">
              <a:rPr lang="en"/>
              <a:pPr>
                <a:spcBef>
                  <a:spcPts val="0"/>
                </a:spcBef>
                <a:buNone/>
              </a:pPr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564CF2E0-CCC4-4E1E-9902-C3C36AB3FDA4}" type="datetimeFigureOut">
              <a:rPr lang="en-US" smtClean="0"/>
              <a:pPr/>
              <a:t>12/1/2015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kumimoji="0"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pPr algn="r">
              <a:spcBef>
                <a:spcPts val="0"/>
              </a:spcBef>
              <a:buNone/>
            </a:pPr>
            <a:fld id="{00000000-1234-1234-1234-123412341234}" type="slidenum">
              <a:rPr lang="en" sz="1000" smtClean="0">
                <a:solidFill>
                  <a:schemeClr val="dk2"/>
                </a:solidFill>
              </a:rPr>
              <a:pPr algn="r">
                <a:spcBef>
                  <a:spcPts val="0"/>
                </a:spcBef>
                <a:buNone/>
              </a:pPr>
              <a:t>‹#›</a:t>
            </a:fld>
            <a:endParaRPr lang="en" sz="1000">
              <a:solidFill>
                <a:schemeClr val="dk2"/>
              </a:solidFill>
            </a:endParaRPr>
          </a:p>
        </p:txBody>
      </p:sp>
    </p:spTree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282890" y="-41"/>
            <a:ext cx="6858000" cy="5143541"/>
          </a:xfrm>
          <a:prstGeom prst="rect">
            <a:avLst/>
          </a:prstGeom>
          <a:solidFill>
            <a:schemeClr val="bg1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78392" y="1950244"/>
            <a:ext cx="6400800" cy="1714500"/>
          </a:xfrm>
        </p:spPr>
        <p:txBody>
          <a:bodyPr anchor="t"/>
          <a:lstStyle>
            <a:lvl1pPr algn="l">
              <a:lnSpc>
                <a:spcPts val="4500"/>
              </a:lnSpc>
              <a:buNone/>
              <a:defRPr sz="4000" b="1" cap="all"/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78392" y="800100"/>
            <a:ext cx="6400800" cy="1132284"/>
          </a:xfrm>
        </p:spPr>
        <p:txBody>
          <a:bodyPr anchor="b"/>
          <a:lstStyle>
            <a:lvl1pPr marL="18288" indent="0">
              <a:lnSpc>
                <a:spcPts val="2300"/>
              </a:lnSpc>
              <a:spcBef>
                <a:spcPts val="0"/>
              </a:spcBef>
              <a:buNone/>
              <a:defRPr sz="2000">
                <a:solidFill>
                  <a:schemeClr val="tx2">
                    <a:shade val="30000"/>
                    <a:satMod val="150000"/>
                  </a:schemeClr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564CF2E0-CCC4-4E1E-9902-C3C36AB3FDA4}" type="datetimeFigureOut">
              <a:rPr lang="en-US" smtClean="0"/>
              <a:pPr/>
              <a:t>12/1/2015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kumimoji="0"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pPr algn="r">
              <a:spcBef>
                <a:spcPts val="0"/>
              </a:spcBef>
              <a:buNone/>
            </a:pPr>
            <a:fld id="{00000000-1234-1234-1234-123412341234}" type="slidenum">
              <a:rPr lang="en" sz="1000" smtClean="0">
                <a:solidFill>
                  <a:schemeClr val="dk2"/>
                </a:solidFill>
              </a:rPr>
              <a:pPr algn="r">
                <a:spcBef>
                  <a:spcPts val="0"/>
                </a:spcBef>
                <a:buNone/>
              </a:pPr>
              <a:t>‹#›</a:t>
            </a:fld>
            <a:endParaRPr lang="en" sz="1000">
              <a:solidFill>
                <a:schemeClr val="dk2"/>
              </a:solidFill>
            </a:endParaRPr>
          </a:p>
        </p:txBody>
      </p:sp>
      <p:sp>
        <p:nvSpPr>
          <p:cNvPr id="10" name="Rectangle 9"/>
          <p:cNvSpPr/>
          <p:nvPr/>
        </p:nvSpPr>
        <p:spPr bwMode="invGray">
          <a:xfrm>
            <a:off x="2286000" y="0"/>
            <a:ext cx="76200" cy="5143541"/>
          </a:xfrm>
          <a:prstGeom prst="rect">
            <a:avLst/>
          </a:prstGeom>
          <a:solidFill>
            <a:schemeClr val="bg1"/>
          </a:solidFill>
          <a:ln w="25400" cap="rnd" cmpd="sng" algn="ctr">
            <a:noFill/>
            <a:prstDash val="solid"/>
          </a:ln>
          <a:effectLst>
            <a:outerShdw blurRad="38550" dist="38000" dir="10800000" algn="tl" rotWithShape="0">
              <a:schemeClr val="bg2">
                <a:shade val="20000"/>
                <a:satMod val="110000"/>
                <a:alpha val="25000"/>
              </a:scheme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8" name="Oval 7"/>
          <p:cNvSpPr/>
          <p:nvPr/>
        </p:nvSpPr>
        <p:spPr>
          <a:xfrm>
            <a:off x="2172321" y="2110992"/>
            <a:ext cx="210312" cy="157734"/>
          </a:xfrm>
          <a:prstGeom prst="ellipse">
            <a:avLst/>
          </a:prstGeom>
          <a:gradFill rotWithShape="1">
            <a:gsLst>
              <a:gs pos="0">
                <a:schemeClr val="accent1">
                  <a:tint val="20000"/>
                  <a:satMod val="450000"/>
                  <a:alpha val="95000"/>
                </a:schemeClr>
              </a:gs>
              <a:gs pos="50000">
                <a:schemeClr val="accent1">
                  <a:tint val="38000"/>
                  <a:satMod val="250000"/>
                  <a:alpha val="90000"/>
                </a:schemeClr>
              </a:gs>
              <a:gs pos="95000">
                <a:schemeClr val="accent1">
                  <a:tint val="75000"/>
                  <a:satMod val="255000"/>
                  <a:alpha val="88000"/>
                </a:schemeClr>
              </a:gs>
              <a:gs pos="100000">
                <a:schemeClr val="accent1">
                  <a:tint val="100000"/>
                  <a:shade val="90000"/>
                  <a:satMod val="255000"/>
                  <a:alpha val="85000"/>
                </a:schemeClr>
              </a:gs>
            </a:gsLst>
            <a:path path="circle">
              <a:fillToRect l="25000" t="12500" r="75000" b="87500"/>
            </a:path>
          </a:gradFill>
          <a:ln w="2000" cap="rnd" cmpd="sng" algn="ctr">
            <a:solidFill>
              <a:schemeClr val="accent1">
                <a:shade val="90000"/>
                <a:satMod val="110000"/>
                <a:alpha val="60000"/>
              </a:schemeClr>
            </a:solidFill>
            <a:prstDash val="solid"/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9" name="Oval 8"/>
          <p:cNvSpPr/>
          <p:nvPr/>
        </p:nvSpPr>
        <p:spPr>
          <a:xfrm>
            <a:off x="2408064" y="2059403"/>
            <a:ext cx="64008" cy="48006"/>
          </a:xfrm>
          <a:prstGeom prst="ellipse">
            <a:avLst/>
          </a:prstGeom>
          <a:noFill/>
          <a:ln w="12700" cap="rnd" cmpd="sng" algn="ctr">
            <a:solidFill>
              <a:schemeClr val="accent1">
                <a:shade val="75000"/>
                <a:alpha val="60000"/>
              </a:schemeClr>
            </a:solidFill>
            <a:prstDash val="solid"/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</p:spTree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5608" y="205740"/>
            <a:ext cx="7498080" cy="857250"/>
          </a:xfrm>
        </p:spPr>
        <p:txBody>
          <a:bodyPr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35608" y="1143000"/>
            <a:ext cx="3657600" cy="349758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276088" y="1143000"/>
            <a:ext cx="3657600" cy="349758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564CF2E0-CCC4-4E1E-9902-C3C36AB3FDA4}" type="datetimeFigureOut">
              <a:rPr lang="en-US" smtClean="0"/>
              <a:pPr/>
              <a:t>12/1/2015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kumimoji="0"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pPr algn="r">
              <a:spcBef>
                <a:spcPts val="0"/>
              </a:spcBef>
              <a:buNone/>
            </a:pPr>
            <a:fld id="{00000000-1234-1234-1234-123412341234}" type="slidenum">
              <a:rPr lang="en" sz="1000" smtClean="0">
                <a:solidFill>
                  <a:schemeClr val="dk2"/>
                </a:solidFill>
              </a:rPr>
              <a:pPr algn="r">
                <a:spcBef>
                  <a:spcPts val="0"/>
                </a:spcBef>
                <a:buNone/>
              </a:pPr>
              <a:t>‹#›</a:t>
            </a:fld>
            <a:endParaRPr lang="en" sz="1000">
              <a:solidFill>
                <a:schemeClr val="dk2"/>
              </a:solidFill>
            </a:endParaRPr>
          </a:p>
        </p:txBody>
      </p:sp>
    </p:spTree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3870252"/>
            <a:ext cx="8229600" cy="857250"/>
          </a:xfrm>
        </p:spPr>
        <p:txBody>
          <a:bodyPr anchor="ctr"/>
          <a:lstStyle>
            <a:lvl1pPr algn="ctr">
              <a:defRPr sz="4500" b="1" cap="none" baseline="0"/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246209"/>
            <a:ext cx="4023360" cy="480060"/>
          </a:xfrm>
          <a:solidFill>
            <a:schemeClr val="bg1"/>
          </a:solidFill>
          <a:ln w="10795">
            <a:solidFill>
              <a:schemeClr val="bg1"/>
            </a:solidFill>
            <a:miter lim="800000"/>
          </a:ln>
        </p:spPr>
        <p:txBody>
          <a:bodyPr anchor="ctr"/>
          <a:lstStyle>
            <a:lvl1pPr marL="64008" indent="0" algn="l">
              <a:lnSpc>
                <a:spcPct val="100000"/>
              </a:lnSpc>
              <a:spcBef>
                <a:spcPts val="100"/>
              </a:spcBef>
              <a:buNone/>
              <a:defRPr sz="1900" b="0">
                <a:solidFill>
                  <a:schemeClr val="tx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3"/>
          </p:nvPr>
        </p:nvSpPr>
        <p:spPr>
          <a:xfrm>
            <a:off x="4663440" y="246209"/>
            <a:ext cx="4023360" cy="480060"/>
          </a:xfrm>
          <a:solidFill>
            <a:schemeClr val="bg1"/>
          </a:solidFill>
          <a:ln w="10795">
            <a:solidFill>
              <a:schemeClr val="bg1"/>
            </a:solidFill>
            <a:miter lim="800000"/>
          </a:ln>
        </p:spPr>
        <p:txBody>
          <a:bodyPr anchor="ctr"/>
          <a:lstStyle>
            <a:lvl1pPr marL="64008" indent="0" algn="l">
              <a:lnSpc>
                <a:spcPct val="100000"/>
              </a:lnSpc>
              <a:spcBef>
                <a:spcPts val="100"/>
              </a:spcBef>
              <a:buNone/>
              <a:defRPr sz="1900" b="0">
                <a:solidFill>
                  <a:schemeClr val="tx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2"/>
          </p:nvPr>
        </p:nvSpPr>
        <p:spPr>
          <a:xfrm>
            <a:off x="457200" y="727002"/>
            <a:ext cx="4023360" cy="3086100"/>
          </a:xfrm>
          <a:ln w="10795">
            <a:solidFill>
              <a:schemeClr val="bg1"/>
            </a:solidFill>
            <a:prstDash val="dash"/>
            <a:miter lim="800000"/>
          </a:ln>
        </p:spPr>
        <p:txBody>
          <a:bodyPr/>
          <a:lstStyle>
            <a:lvl1pPr marL="393192" indent="-274320">
              <a:lnSpc>
                <a:spcPct val="100000"/>
              </a:lnSpc>
              <a:spcBef>
                <a:spcPts val="700"/>
              </a:spcBef>
              <a:defRPr sz="2400"/>
            </a:lvl1pPr>
            <a:lvl2pPr>
              <a:lnSpc>
                <a:spcPct val="100000"/>
              </a:lnSpc>
              <a:spcBef>
                <a:spcPts val="700"/>
              </a:spcBef>
              <a:defRPr sz="2000"/>
            </a:lvl2pPr>
            <a:lvl3pPr>
              <a:lnSpc>
                <a:spcPct val="100000"/>
              </a:lnSpc>
              <a:spcBef>
                <a:spcPts val="700"/>
              </a:spcBef>
              <a:defRPr sz="1800"/>
            </a:lvl3pPr>
            <a:lvl4pPr>
              <a:lnSpc>
                <a:spcPct val="100000"/>
              </a:lnSpc>
              <a:spcBef>
                <a:spcPts val="700"/>
              </a:spcBef>
              <a:defRPr sz="1600"/>
            </a:lvl4pPr>
            <a:lvl5pPr>
              <a:lnSpc>
                <a:spcPct val="100000"/>
              </a:lnSpc>
              <a:spcBef>
                <a:spcPts val="700"/>
              </a:spcBef>
              <a:defRPr sz="16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63440" y="727002"/>
            <a:ext cx="4023360" cy="3086100"/>
          </a:xfrm>
          <a:ln w="10795">
            <a:solidFill>
              <a:schemeClr val="bg1"/>
            </a:solidFill>
            <a:prstDash val="dash"/>
            <a:miter lim="800000"/>
          </a:ln>
        </p:spPr>
        <p:txBody>
          <a:bodyPr/>
          <a:lstStyle>
            <a:lvl1pPr marL="393192" indent="-274320">
              <a:lnSpc>
                <a:spcPct val="100000"/>
              </a:lnSpc>
              <a:spcBef>
                <a:spcPts val="700"/>
              </a:spcBef>
              <a:defRPr sz="2400"/>
            </a:lvl1pPr>
            <a:lvl2pPr>
              <a:lnSpc>
                <a:spcPct val="100000"/>
              </a:lnSpc>
              <a:spcBef>
                <a:spcPts val="700"/>
              </a:spcBef>
              <a:defRPr sz="2000"/>
            </a:lvl2pPr>
            <a:lvl3pPr>
              <a:lnSpc>
                <a:spcPct val="100000"/>
              </a:lnSpc>
              <a:spcBef>
                <a:spcPts val="700"/>
              </a:spcBef>
              <a:defRPr sz="1800"/>
            </a:lvl3pPr>
            <a:lvl4pPr>
              <a:lnSpc>
                <a:spcPct val="100000"/>
              </a:lnSpc>
              <a:spcBef>
                <a:spcPts val="700"/>
              </a:spcBef>
              <a:defRPr sz="1600"/>
            </a:lvl4pPr>
            <a:lvl5pPr>
              <a:lnSpc>
                <a:spcPct val="100000"/>
              </a:lnSpc>
              <a:spcBef>
                <a:spcPts val="700"/>
              </a:spcBef>
              <a:defRPr sz="16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564CF2E0-CCC4-4E1E-9902-C3C36AB3FDA4}" type="datetimeFigureOut">
              <a:rPr lang="en-US" smtClean="0"/>
              <a:pPr/>
              <a:t>12/1/2015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kumimoji="0"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pPr algn="r">
              <a:spcBef>
                <a:spcPts val="0"/>
              </a:spcBef>
              <a:buNone/>
            </a:pPr>
            <a:fld id="{00000000-1234-1234-1234-123412341234}" type="slidenum">
              <a:rPr lang="en" sz="1000" smtClean="0">
                <a:solidFill>
                  <a:schemeClr val="dk2"/>
                </a:solidFill>
              </a:rPr>
              <a:pPr algn="r">
                <a:spcBef>
                  <a:spcPts val="0"/>
                </a:spcBef>
                <a:buNone/>
              </a:pPr>
              <a:t>‹#›</a:t>
            </a:fld>
            <a:endParaRPr lang="en" sz="1000">
              <a:solidFill>
                <a:schemeClr val="dk2"/>
              </a:solidFill>
            </a:endParaRPr>
          </a:p>
        </p:txBody>
      </p:sp>
    </p:spTree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5608" y="205740"/>
            <a:ext cx="7498080" cy="857250"/>
          </a:xfrm>
        </p:spPr>
        <p:txBody>
          <a:bodyPr anchor="ctr"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564CF2E0-CCC4-4E1E-9902-C3C36AB3FDA4}" type="datetimeFigureOut">
              <a:rPr lang="en-US" smtClean="0"/>
              <a:pPr/>
              <a:t>12/1/2015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kumimoji="0"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pPr algn="r">
              <a:spcBef>
                <a:spcPts val="0"/>
              </a:spcBef>
              <a:buNone/>
            </a:pPr>
            <a:fld id="{00000000-1234-1234-1234-123412341234}" type="slidenum">
              <a:rPr lang="en" sz="1000" smtClean="0">
                <a:solidFill>
                  <a:schemeClr val="dk2"/>
                </a:solidFill>
              </a:rPr>
              <a:pPr algn="r">
                <a:spcBef>
                  <a:spcPts val="0"/>
                </a:spcBef>
                <a:buNone/>
              </a:pPr>
              <a:t>‹#›</a:t>
            </a:fld>
            <a:endParaRPr lang="en" sz="1000">
              <a:solidFill>
                <a:schemeClr val="dk2"/>
              </a:solidFill>
            </a:endParaRPr>
          </a:p>
        </p:txBody>
      </p:sp>
    </p:spTree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1014984" y="0"/>
            <a:ext cx="8129016" cy="5143500"/>
          </a:xfrm>
          <a:prstGeom prst="rect">
            <a:avLst/>
          </a:prstGeom>
          <a:solidFill>
            <a:schemeClr val="bg1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564CF2E0-CCC4-4E1E-9902-C3C36AB3FDA4}" type="datetimeFigureOut">
              <a:rPr lang="en-US" smtClean="0"/>
              <a:pPr/>
              <a:t>12/1/2015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kumimoji="0"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pPr>
              <a:spcBef>
                <a:spcPts val="0"/>
              </a:spcBef>
              <a:buNone/>
            </a:pPr>
            <a:fld id="{00000000-1234-1234-1234-123412341234}" type="slidenum">
              <a:rPr lang="en" smtClean="0"/>
              <a:pPr>
                <a:spcBef>
                  <a:spcPts val="0"/>
                </a:spcBef>
                <a:buNone/>
              </a:pPr>
              <a:t>‹#›</a:t>
            </a:fld>
            <a:endParaRPr lang="en"/>
          </a:p>
        </p:txBody>
      </p:sp>
      <p:sp>
        <p:nvSpPr>
          <p:cNvPr id="6" name="Rectangle 5"/>
          <p:cNvSpPr/>
          <p:nvPr/>
        </p:nvSpPr>
        <p:spPr bwMode="invGray">
          <a:xfrm>
            <a:off x="1014984" y="-41"/>
            <a:ext cx="73152" cy="5143541"/>
          </a:xfrm>
          <a:prstGeom prst="rect">
            <a:avLst/>
          </a:prstGeom>
          <a:solidFill>
            <a:schemeClr val="bg1"/>
          </a:solidFill>
          <a:ln w="25400" cap="rnd" cmpd="sng" algn="ctr">
            <a:noFill/>
            <a:prstDash val="solid"/>
          </a:ln>
          <a:effectLst>
            <a:outerShdw blurRad="38550" dist="38000" dir="10800000" algn="tl" rotWithShape="0">
              <a:schemeClr val="bg2">
                <a:shade val="20000"/>
                <a:satMod val="110000"/>
                <a:alpha val="25000"/>
              </a:scheme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62583"/>
            <a:ext cx="3810000" cy="871538"/>
          </a:xfrm>
          <a:ln>
            <a:noFill/>
          </a:ln>
        </p:spPr>
        <p:txBody>
          <a:bodyPr anchor="b"/>
          <a:lstStyle>
            <a:lvl1pPr algn="l">
              <a:lnSpc>
                <a:spcPts val="2000"/>
              </a:lnSpc>
              <a:buNone/>
              <a:defRPr sz="2200" b="1" cap="all" baseline="0"/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457200" y="1055223"/>
            <a:ext cx="3810000" cy="523875"/>
          </a:xfrm>
        </p:spPr>
        <p:txBody>
          <a:bodyPr/>
          <a:lstStyle>
            <a:lvl1pPr marL="45720" indent="0">
              <a:lnSpc>
                <a:spcPct val="100000"/>
              </a:lnSpc>
              <a:spcBef>
                <a:spcPts val="0"/>
              </a:spcBef>
              <a:buNone/>
              <a:defRPr sz="14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>
          <a:xfrm>
            <a:off x="457200" y="1600201"/>
            <a:ext cx="8153400" cy="2994422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564CF2E0-CCC4-4E1E-9902-C3C36AB3FDA4}" type="datetimeFigureOut">
              <a:rPr lang="en-US" smtClean="0"/>
              <a:pPr/>
              <a:t>12/1/2015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kumimoji="0"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pPr algn="r">
              <a:spcBef>
                <a:spcPts val="0"/>
              </a:spcBef>
              <a:buNone/>
            </a:pPr>
            <a:fld id="{00000000-1234-1234-1234-123412341234}" type="slidenum">
              <a:rPr lang="en" sz="1000" smtClean="0">
                <a:solidFill>
                  <a:schemeClr val="dk2"/>
                </a:solidFill>
              </a:rPr>
              <a:pPr algn="r">
                <a:spcBef>
                  <a:spcPts val="0"/>
                </a:spcBef>
                <a:buNone/>
              </a:pPr>
              <a:t>‹#›</a:t>
            </a:fld>
            <a:endParaRPr lang="en" sz="1000">
              <a:solidFill>
                <a:schemeClr val="dk2"/>
              </a:solidFill>
            </a:endParaRPr>
          </a:p>
        </p:txBody>
      </p:sp>
    </p:spTree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86896" y="800100"/>
            <a:ext cx="2743200" cy="1485900"/>
          </a:xfrm>
        </p:spPr>
        <p:txBody>
          <a:bodyPr anchor="b">
            <a:noAutofit/>
          </a:bodyPr>
          <a:lstStyle>
            <a:lvl1pPr algn="l">
              <a:buNone/>
              <a:defRPr sz="2100" b="1">
                <a:effectLst/>
              </a:defRPr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564CF2E0-CCC4-4E1E-9902-C3C36AB3FDA4}" type="datetimeFigureOut">
              <a:rPr lang="en-US" smtClean="0"/>
              <a:pPr/>
              <a:t>12/1/2015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kumimoji="0"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pPr algn="r">
              <a:spcBef>
                <a:spcPts val="0"/>
              </a:spcBef>
              <a:buNone/>
            </a:pPr>
            <a:fld id="{00000000-1234-1234-1234-123412341234}" type="slidenum">
              <a:rPr lang="en" sz="1000" smtClean="0">
                <a:solidFill>
                  <a:schemeClr val="dk2"/>
                </a:solidFill>
              </a:rPr>
              <a:pPr algn="r">
                <a:spcBef>
                  <a:spcPts val="0"/>
                </a:spcBef>
                <a:buNone/>
              </a:pPr>
              <a:t>‹#›</a:t>
            </a:fld>
            <a:endParaRPr lang="en" sz="1000">
              <a:solidFill>
                <a:schemeClr val="dk2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762000" y="800100"/>
            <a:ext cx="4572000" cy="3429000"/>
          </a:xfrm>
          <a:prstGeom prst="rect">
            <a:avLst/>
          </a:prstGeom>
          <a:solidFill>
            <a:srgbClr val="FFFFFF"/>
          </a:solidFill>
          <a:ln w="88900" cap="sq">
            <a:solidFill>
              <a:srgbClr val="FFFFFF"/>
            </a:solidFill>
            <a:miter lim="800000"/>
          </a:ln>
          <a:effectLst>
            <a:outerShdw blurRad="55500" dist="18500" dir="5400000" algn="tl" rotWithShape="0">
              <a:srgbClr val="000000">
                <a:alpha val="35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 contourW="635">
            <a:bevelT w="25400" h="19050"/>
            <a:contourClr>
              <a:srgbClr val="969696"/>
            </a:contourClr>
          </a:sp3d>
        </p:spPr>
        <p:txBody>
          <a:bodyPr lIns="91440" tIns="274320" rtlCol="0" anchor="t">
            <a:normAutofit/>
          </a:bodyPr>
          <a:lstStyle>
            <a:extLst/>
          </a:lstStyle>
          <a:p>
            <a:pPr marL="0" indent="-283464" algn="l" rtl="0" eaLnBrk="1" latinLnBrk="0" hangingPunct="1">
              <a:lnSpc>
                <a:spcPts val="3000"/>
              </a:lnSpc>
              <a:spcBef>
                <a:spcPts val="600"/>
              </a:spcBef>
              <a:buClr>
                <a:schemeClr val="accent1"/>
              </a:buClr>
              <a:buSzPct val="80000"/>
              <a:buFont typeface="Wingdings 2"/>
              <a:buNone/>
            </a:pPr>
            <a:endParaRPr kumimoji="0" lang="en-US" sz="3200" kern="120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838200" y="857253"/>
            <a:ext cx="4419600" cy="2635898"/>
          </a:xfrm>
          <a:prstGeom prst="roundRect">
            <a:avLst>
              <a:gd name="adj" fmla="val 783"/>
            </a:avLst>
          </a:prstGeom>
          <a:solidFill>
            <a:schemeClr val="bg2"/>
          </a:solidFill>
          <a:ln w="127000">
            <a:noFill/>
            <a:miter lim="800000"/>
          </a:ln>
          <a:effectLst/>
        </p:spPr>
        <p:txBody>
          <a:bodyPr lIns="91440" tIns="274320" anchor="t"/>
          <a:lstStyle>
            <a:lvl1pPr indent="0">
              <a:buNone/>
              <a:defRPr sz="3200"/>
            </a:lvl1pPr>
            <a:extLst/>
          </a:lstStyle>
          <a:p>
            <a:pPr marL="0" algn="l" eaLnBrk="1" latinLnBrk="0" hangingPunct="1"/>
            <a:r>
              <a:rPr kumimoji="0" lang="en-US" smtClean="0"/>
              <a:t>Click icon to add picture</a:t>
            </a:r>
            <a:endParaRPr kumimoji="0" lang="en-US" dirty="0"/>
          </a:p>
        </p:txBody>
      </p:sp>
      <p:sp>
        <p:nvSpPr>
          <p:cNvPr id="9" name="Flowchart: Process 8"/>
          <p:cNvSpPr/>
          <p:nvPr/>
        </p:nvSpPr>
        <p:spPr>
          <a:xfrm rot="19468671">
            <a:off x="396725" y="715756"/>
            <a:ext cx="685800" cy="153233"/>
          </a:xfrm>
          <a:prstGeom prst="flowChartProcess">
            <a:avLst/>
          </a:prstGeom>
          <a:solidFill>
            <a:srgbClr val="FBFBFB">
              <a:alpha val="45098"/>
            </a:srgbClr>
          </a:solidFill>
          <a:ln w="6350" cap="rnd" cmpd="sng" algn="ctr">
            <a:solidFill>
              <a:srgbClr val="FFFFFF">
                <a:alpha val="100000"/>
              </a:srgbClr>
            </a:solidFill>
            <a:prstDash val="solid"/>
          </a:ln>
          <a:effectLst>
            <a:outerShdw blurRad="25400" dist="25400" dir="3300000" sx="96000" sy="96000" algn="tl" rotWithShape="0">
              <a:schemeClr val="bg2">
                <a:shade val="90000"/>
                <a:satMod val="200000"/>
                <a:alpha val="40000"/>
              </a:scheme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10" name="Flowchart: Process 9"/>
          <p:cNvSpPr/>
          <p:nvPr/>
        </p:nvSpPr>
        <p:spPr>
          <a:xfrm rot="2103354" flipH="1">
            <a:off x="5003667" y="702589"/>
            <a:ext cx="649224" cy="153233"/>
          </a:xfrm>
          <a:prstGeom prst="flowChartProcess">
            <a:avLst/>
          </a:prstGeom>
          <a:solidFill>
            <a:srgbClr val="FBFBFB">
              <a:alpha val="45098"/>
            </a:srgbClr>
          </a:solidFill>
          <a:ln w="6350" cap="rnd" cmpd="sng" algn="ctr">
            <a:solidFill>
              <a:srgbClr val="FFFFFF">
                <a:alpha val="100000"/>
              </a:srgbClr>
            </a:solidFill>
            <a:prstDash val="solid"/>
          </a:ln>
          <a:effectLst>
            <a:outerShdw blurRad="25400" dist="25400" dir="3300000" sx="96000" sy="96000" algn="tl" rotWithShape="0">
              <a:schemeClr val="bg2">
                <a:alpha val="20000"/>
              </a:scheme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8200" y="3600450"/>
            <a:ext cx="4419600" cy="571500"/>
          </a:xfrm>
        </p:spPr>
        <p:txBody>
          <a:bodyPr anchor="ctr"/>
          <a:lstStyle>
            <a:lvl1pPr marL="0" indent="0" algn="l">
              <a:lnSpc>
                <a:spcPts val="1600"/>
              </a:lnSpc>
              <a:spcBef>
                <a:spcPts val="0"/>
              </a:spcBef>
              <a:buNone/>
              <a:defRPr sz="1400">
                <a:solidFill>
                  <a:srgbClr val="777777"/>
                </a:solidFill>
              </a:defRPr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</p:spTree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e 6"/>
          <p:cNvSpPr/>
          <p:nvPr/>
        </p:nvSpPr>
        <p:spPr>
          <a:xfrm>
            <a:off x="-815927" y="-611941"/>
            <a:ext cx="1638887" cy="1229165"/>
          </a:xfrm>
          <a:prstGeom prst="pie">
            <a:avLst>
              <a:gd name="adj1" fmla="val 0"/>
              <a:gd name="adj2" fmla="val 5402120"/>
            </a:avLst>
          </a:prstGeom>
          <a:solidFill>
            <a:schemeClr val="bg2">
              <a:tint val="18000"/>
              <a:satMod val="220000"/>
              <a:alpha val="33000"/>
            </a:schemeClr>
          </a:solidFill>
          <a:ln w="3175" cap="rnd" cmpd="sng" algn="ctr">
            <a:solidFill>
              <a:schemeClr val="bg2">
                <a:shade val="70000"/>
                <a:satMod val="200000"/>
                <a:alpha val="100000"/>
              </a:schemeClr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8" name="Oval 7"/>
          <p:cNvSpPr/>
          <p:nvPr/>
        </p:nvSpPr>
        <p:spPr>
          <a:xfrm>
            <a:off x="168817" y="15827"/>
            <a:ext cx="1702191" cy="1276643"/>
          </a:xfrm>
          <a:prstGeom prst="ellipse">
            <a:avLst/>
          </a:prstGeom>
          <a:noFill/>
          <a:ln w="27305" cap="rnd" cmpd="sng" algn="ctr">
            <a:solidFill>
              <a:schemeClr val="bg2">
                <a:tint val="45000"/>
                <a:satMod val="325000"/>
                <a:alpha val="100000"/>
              </a:schemeClr>
            </a:solidFill>
            <a:prstDash val="solid"/>
          </a:ln>
          <a:effectLst>
            <a:outerShdw blurRad="25400" dist="25400" dir="5400000" algn="tl" rotWithShape="0">
              <a:schemeClr val="bg2">
                <a:shade val="50000"/>
                <a:satMod val="150000"/>
                <a:alpha val="85000"/>
              </a:scheme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11" name="Donut 10"/>
          <p:cNvSpPr/>
          <p:nvPr/>
        </p:nvSpPr>
        <p:spPr>
          <a:xfrm rot="2315675">
            <a:off x="182882" y="791308"/>
            <a:ext cx="1125717" cy="826968"/>
          </a:xfrm>
          <a:prstGeom prst="donut">
            <a:avLst>
              <a:gd name="adj" fmla="val 11833"/>
            </a:avLst>
          </a:prstGeom>
          <a:gradFill rotWithShape="1">
            <a:gsLst>
              <a:gs pos="0">
                <a:schemeClr val="bg2">
                  <a:tint val="10000"/>
                  <a:shade val="99000"/>
                  <a:satMod val="355000"/>
                  <a:alpha val="70000"/>
                </a:schemeClr>
              </a:gs>
              <a:gs pos="70000">
                <a:schemeClr val="bg2">
                  <a:tint val="6000"/>
                  <a:shade val="100000"/>
                  <a:satMod val="400000"/>
                  <a:alpha val="55000"/>
                </a:schemeClr>
              </a:gs>
              <a:gs pos="100000">
                <a:schemeClr val="bg2">
                  <a:tint val="100000"/>
                  <a:shade val="75000"/>
                  <a:satMod val="370000"/>
                  <a:alpha val="60000"/>
                </a:schemeClr>
              </a:gs>
            </a:gsLst>
            <a:path path="circle">
              <a:fillToRect l="-407500" t="-50000" r="507500" b="150000"/>
            </a:path>
          </a:gradFill>
          <a:ln w="7350" cap="rnd" cmpd="sng" algn="ctr">
            <a:solidFill>
              <a:schemeClr val="bg2">
                <a:shade val="60000"/>
                <a:satMod val="220000"/>
                <a:alpha val="100000"/>
              </a:schemeClr>
            </a:solidFill>
            <a:prstDash val="solid"/>
          </a:ln>
          <a:effectLst>
            <a:outerShdw blurRad="12700" dist="15000" dir="4500000" algn="tl" rotWithShape="0">
              <a:schemeClr val="bg2">
                <a:shade val="10000"/>
                <a:satMod val="200000"/>
                <a:alpha val="35000"/>
              </a:scheme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12" name="Rectangle 11"/>
          <p:cNvSpPr/>
          <p:nvPr/>
        </p:nvSpPr>
        <p:spPr>
          <a:xfrm>
            <a:off x="1012874" y="-41"/>
            <a:ext cx="8131127" cy="5143541"/>
          </a:xfrm>
          <a:prstGeom prst="rect">
            <a:avLst/>
          </a:prstGeom>
          <a:solidFill>
            <a:schemeClr val="bg1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5" name="Title Placeholder 4"/>
          <p:cNvSpPr>
            <a:spLocks noGrp="1"/>
          </p:cNvSpPr>
          <p:nvPr>
            <p:ph type="title"/>
          </p:nvPr>
        </p:nvSpPr>
        <p:spPr>
          <a:xfrm>
            <a:off x="1435608" y="205979"/>
            <a:ext cx="7498080" cy="857250"/>
          </a:xfrm>
          <a:prstGeom prst="rect">
            <a:avLst/>
          </a:prstGeom>
        </p:spPr>
        <p:txBody>
          <a:bodyPr anchor="ctr">
            <a:normAutofit/>
          </a:bodyPr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9" name="Text Placeholder 8"/>
          <p:cNvSpPr>
            <a:spLocks noGrp="1"/>
          </p:cNvSpPr>
          <p:nvPr>
            <p:ph type="body" idx="1"/>
          </p:nvPr>
        </p:nvSpPr>
        <p:spPr>
          <a:xfrm>
            <a:off x="1435608" y="1085850"/>
            <a:ext cx="7498080" cy="3600450"/>
          </a:xfrm>
          <a:prstGeom prst="rect">
            <a:avLst/>
          </a:prstGeom>
        </p:spPr>
        <p:txBody>
          <a:bodyPr>
            <a:normAutofit/>
          </a:bodyPr>
          <a:lstStyle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  <a:p>
            <a:pPr lvl="1" eaLnBrk="1" latinLnBrk="0" hangingPunct="1"/>
            <a:r>
              <a:rPr kumimoji="0" lang="en-US" smtClean="0"/>
              <a:t>Second level</a:t>
            </a:r>
          </a:p>
          <a:p>
            <a:pPr lvl="2" eaLnBrk="1" latinLnBrk="0" hangingPunct="1"/>
            <a:r>
              <a:rPr kumimoji="0" lang="en-US" smtClean="0"/>
              <a:t>Third level</a:t>
            </a:r>
          </a:p>
          <a:p>
            <a:pPr lvl="3" eaLnBrk="1" latinLnBrk="0" hangingPunct="1"/>
            <a:r>
              <a:rPr kumimoji="0" lang="en-US" smtClean="0"/>
              <a:t>Fourth level</a:t>
            </a:r>
          </a:p>
          <a:p>
            <a:pPr lvl="4" eaLnBrk="1" latinLnBrk="0" hangingPunct="1"/>
            <a:r>
              <a:rPr kumimoji="0" lang="en-US" smtClean="0"/>
              <a:t>Fifth level</a:t>
            </a:r>
            <a:endParaRPr kumimoji="0" lang="en-US"/>
          </a:p>
        </p:txBody>
      </p:sp>
      <p:sp>
        <p:nvSpPr>
          <p:cNvPr id="24" name="Date Placeholder 23"/>
          <p:cNvSpPr>
            <a:spLocks noGrp="1"/>
          </p:cNvSpPr>
          <p:nvPr>
            <p:ph type="dt" sz="half" idx="2"/>
          </p:nvPr>
        </p:nvSpPr>
        <p:spPr>
          <a:xfrm>
            <a:off x="3581400" y="4729162"/>
            <a:ext cx="2133600" cy="357188"/>
          </a:xfrm>
          <a:prstGeom prst="rect">
            <a:avLst/>
          </a:prstGeom>
        </p:spPr>
        <p:txBody>
          <a:bodyPr anchor="b"/>
          <a:lstStyle>
            <a:lvl1pPr algn="r" eaLnBrk="1" latinLnBrk="0" hangingPunct="1">
              <a:defRPr kumimoji="0" sz="1200">
                <a:solidFill>
                  <a:schemeClr val="bg2">
                    <a:shade val="50000"/>
                    <a:satMod val="200000"/>
                  </a:schemeClr>
                </a:solidFill>
              </a:defRPr>
            </a:lvl1pPr>
            <a:extLst/>
          </a:lstStyle>
          <a:p>
            <a:pPr algn="r" eaLnBrk="1" latinLnBrk="0" hangingPunct="1"/>
            <a:fld id="{564CF2E0-CCC4-4E1E-9902-C3C36AB3FDA4}" type="datetimeFigureOut">
              <a:rPr lang="en-US" smtClean="0"/>
              <a:pPr algn="r" eaLnBrk="1" latinLnBrk="0" hangingPunct="1"/>
              <a:t>12/1/2015</a:t>
            </a:fld>
            <a:endParaRPr lang="en-US" sz="1400" dirty="0">
              <a:solidFill>
                <a:schemeClr val="tx2"/>
              </a:solidFill>
            </a:endParaRPr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3"/>
          </p:nvPr>
        </p:nvSpPr>
        <p:spPr>
          <a:xfrm>
            <a:off x="5715000" y="4729162"/>
            <a:ext cx="2895600" cy="357188"/>
          </a:xfrm>
          <a:prstGeom prst="rect">
            <a:avLst/>
          </a:prstGeom>
        </p:spPr>
        <p:txBody>
          <a:bodyPr anchor="b"/>
          <a:lstStyle>
            <a:lvl1pPr eaLnBrk="1" latinLnBrk="0" hangingPunct="1">
              <a:defRPr kumimoji="0" sz="1200">
                <a:solidFill>
                  <a:schemeClr val="bg2">
                    <a:shade val="50000"/>
                    <a:satMod val="200000"/>
                  </a:schemeClr>
                </a:solidFill>
                <a:effectLst/>
              </a:defRPr>
            </a:lvl1pPr>
            <a:extLst/>
          </a:lstStyle>
          <a:p>
            <a:endParaRPr kumimoji="0" lang="en-US" sz="1400" dirty="0">
              <a:solidFill>
                <a:schemeClr val="tx2"/>
              </a:solidFill>
            </a:endParaRPr>
          </a:p>
        </p:txBody>
      </p:sp>
      <p:sp>
        <p:nvSpPr>
          <p:cNvPr id="22" name="Slide Number Placeholder 21"/>
          <p:cNvSpPr>
            <a:spLocks noGrp="1"/>
          </p:cNvSpPr>
          <p:nvPr>
            <p:ph type="sldNum" sz="quarter" idx="4"/>
          </p:nvPr>
        </p:nvSpPr>
        <p:spPr>
          <a:xfrm>
            <a:off x="8613648" y="4729162"/>
            <a:ext cx="457200" cy="357188"/>
          </a:xfrm>
          <a:prstGeom prst="rect">
            <a:avLst/>
          </a:prstGeom>
        </p:spPr>
        <p:txBody>
          <a:bodyPr anchor="b"/>
          <a:lstStyle>
            <a:lvl1pPr algn="ctr" eaLnBrk="1" latinLnBrk="0" hangingPunct="1">
              <a:defRPr kumimoji="0" sz="1200">
                <a:solidFill>
                  <a:schemeClr val="bg2">
                    <a:shade val="50000"/>
                    <a:satMod val="200000"/>
                  </a:schemeClr>
                </a:solidFill>
                <a:effectLst/>
              </a:defRPr>
            </a:lvl1pPr>
            <a:extLst/>
          </a:lstStyle>
          <a:p>
            <a:pPr algn="r">
              <a:spcBef>
                <a:spcPts val="0"/>
              </a:spcBef>
              <a:buNone/>
            </a:pPr>
            <a:fld id="{00000000-1234-1234-1234-123412341234}" type="slidenum">
              <a:rPr lang="en" sz="1000" smtClean="0">
                <a:solidFill>
                  <a:schemeClr val="dk2"/>
                </a:solidFill>
              </a:rPr>
              <a:pPr algn="r">
                <a:spcBef>
                  <a:spcPts val="0"/>
                </a:spcBef>
                <a:buNone/>
              </a:pPr>
              <a:t>‹#›</a:t>
            </a:fld>
            <a:endParaRPr lang="en" sz="1000">
              <a:solidFill>
                <a:schemeClr val="dk2"/>
              </a:solidFill>
            </a:endParaRPr>
          </a:p>
        </p:txBody>
      </p:sp>
      <p:sp>
        <p:nvSpPr>
          <p:cNvPr id="15" name="Rectangle 14"/>
          <p:cNvSpPr/>
          <p:nvPr/>
        </p:nvSpPr>
        <p:spPr bwMode="invGray">
          <a:xfrm>
            <a:off x="1014984" y="-41"/>
            <a:ext cx="73152" cy="5143541"/>
          </a:xfrm>
          <a:prstGeom prst="rect">
            <a:avLst/>
          </a:prstGeom>
          <a:solidFill>
            <a:schemeClr val="bg1"/>
          </a:solidFill>
          <a:ln w="25400" cap="rnd" cmpd="sng" algn="ctr">
            <a:noFill/>
            <a:prstDash val="solid"/>
          </a:ln>
          <a:effectLst>
            <a:outerShdw blurRad="38550" dist="38000" dir="10800000" algn="tl" rotWithShape="0">
              <a:schemeClr val="bg2">
                <a:shade val="20000"/>
                <a:satMod val="110000"/>
                <a:alpha val="25000"/>
              </a:scheme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00" r:id="rId1"/>
    <p:sldLayoutId id="2147483701" r:id="rId2"/>
    <p:sldLayoutId id="2147483702" r:id="rId3"/>
    <p:sldLayoutId id="2147483703" r:id="rId4"/>
    <p:sldLayoutId id="2147483704" r:id="rId5"/>
    <p:sldLayoutId id="2147483705" r:id="rId6"/>
    <p:sldLayoutId id="2147483706" r:id="rId7"/>
    <p:sldLayoutId id="2147483707" r:id="rId8"/>
    <p:sldLayoutId id="2147483708" r:id="rId9"/>
    <p:sldLayoutId id="2147483709" r:id="rId10"/>
    <p:sldLayoutId id="2147483710" r:id="rId11"/>
    <p:sldLayoutId id="2147483711" r:id="rId12"/>
  </p:sldLayoutIdLst>
  <p:hf sldNum="0" hdr="0" ftr="0" dt="0"/>
  <p:txStyles>
    <p:titleStyle>
      <a:lvl1pPr algn="l" rtl="0" eaLnBrk="1" latinLnBrk="0" hangingPunct="1">
        <a:spcBef>
          <a:spcPct val="0"/>
        </a:spcBef>
        <a:buNone/>
        <a:defRPr kumimoji="0" sz="4300" kern="1200">
          <a:solidFill>
            <a:schemeClr val="tx2">
              <a:satMod val="130000"/>
            </a:schemeClr>
          </a:solidFill>
          <a:effectLst>
            <a:outerShdw blurRad="50000" dist="30000" dir="5400000" algn="tl" rotWithShape="0">
              <a:srgbClr val="000000">
                <a:alpha val="30000"/>
              </a:srgbClr>
            </a:outerShdw>
          </a:effectLst>
          <a:latin typeface="+mj-lt"/>
          <a:ea typeface="+mj-ea"/>
          <a:cs typeface="+mj-cs"/>
        </a:defRPr>
      </a:lvl1pPr>
      <a:extLst/>
    </p:titleStyle>
    <p:bodyStyle>
      <a:lvl1pPr marL="365760" indent="-283464" algn="l" rtl="0" eaLnBrk="1" latinLnBrk="0" hangingPunct="1">
        <a:lnSpc>
          <a:spcPct val="100000"/>
        </a:lnSpc>
        <a:spcBef>
          <a:spcPts val="600"/>
        </a:spcBef>
        <a:buClr>
          <a:schemeClr val="accent1"/>
        </a:buClr>
        <a:buSzPct val="80000"/>
        <a:buFont typeface="Wingdings 2"/>
        <a:buChar char=""/>
        <a:defRPr kumimoji="0"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640080" indent="-237744" algn="l" rtl="0" eaLnBrk="1" latinLnBrk="0" hangingPunct="1">
        <a:lnSpc>
          <a:spcPct val="100000"/>
        </a:lnSpc>
        <a:spcBef>
          <a:spcPts val="550"/>
        </a:spcBef>
        <a:buClr>
          <a:schemeClr val="accent1"/>
        </a:buClr>
        <a:buFont typeface="Verdana"/>
        <a:buChar char="◦"/>
        <a:defRPr kumimoji="0"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886968" indent="-228600" algn="l" rtl="0" eaLnBrk="1" latinLnBrk="0" hangingPunct="1">
        <a:lnSpc>
          <a:spcPct val="100000"/>
        </a:lnSpc>
        <a:spcBef>
          <a:spcPct val="20000"/>
        </a:spcBef>
        <a:buClr>
          <a:schemeClr val="accent2"/>
        </a:buClr>
        <a:buFont typeface="Wingdings 2"/>
        <a:buChar char=""/>
        <a:defRPr kumimoji="0"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097280" indent="-173736" algn="l" rtl="0" eaLnBrk="1" latinLnBrk="0" hangingPunct="1">
        <a:lnSpc>
          <a:spcPct val="100000"/>
        </a:lnSpc>
        <a:spcBef>
          <a:spcPct val="20000"/>
        </a:spcBef>
        <a:buClr>
          <a:schemeClr val="accent3"/>
        </a:buClr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298448" indent="-182880" algn="l" rtl="0" eaLnBrk="1" latinLnBrk="0" hangingPunct="1">
        <a:lnSpc>
          <a:spcPct val="100000"/>
        </a:lnSpc>
        <a:spcBef>
          <a:spcPct val="20000"/>
        </a:spcBef>
        <a:buClr>
          <a:schemeClr val="accent4"/>
        </a:buClr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1508760" indent="-182880" algn="l" rtl="0" eaLnBrk="1" latinLnBrk="0" hangingPunct="1">
        <a:lnSpc>
          <a:spcPct val="100000"/>
        </a:lnSpc>
        <a:spcBef>
          <a:spcPct val="20000"/>
        </a:spcBef>
        <a:buClr>
          <a:schemeClr val="accent5"/>
        </a:buClr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1719072" indent="-182880" algn="l" rtl="0" eaLnBrk="1" latinLnBrk="0" hangingPunct="1">
        <a:lnSpc>
          <a:spcPct val="100000"/>
        </a:lnSpc>
        <a:spcBef>
          <a:spcPct val="20000"/>
        </a:spcBef>
        <a:buClr>
          <a:schemeClr val="accent6"/>
        </a:buClr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1920240" indent="-182880" algn="l" rtl="0" eaLnBrk="1" latinLnBrk="0" hangingPunct="1">
        <a:lnSpc>
          <a:spcPct val="100000"/>
        </a:lnSpc>
        <a:spcBef>
          <a:spcPct val="20000"/>
        </a:spcBef>
        <a:buClr>
          <a:schemeClr val="accent6"/>
        </a:buClr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2130552" indent="-182880" algn="l" rtl="0" eaLnBrk="1" latinLnBrk="0" hangingPunct="1">
        <a:lnSpc>
          <a:spcPct val="100000"/>
        </a:lnSpc>
        <a:spcBef>
          <a:spcPct val="20000"/>
        </a:spcBef>
        <a:buClr>
          <a:schemeClr val="accent6"/>
        </a:buClr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9pPr>
      <a:extLst/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  <a:extLst/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2.png"/><Relationship Id="rId4" Type="http://schemas.openxmlformats.org/officeDocument/2006/relationships/image" Target="../media/image1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Shape 53"/>
          <p:cNvSpPr txBox="1">
            <a:spLocks noGrp="1"/>
          </p:cNvSpPr>
          <p:nvPr>
            <p:ph type="subTitle" idx="1"/>
          </p:nvPr>
        </p:nvSpPr>
        <p:spPr>
          <a:xfrm>
            <a:off x="1371600" y="2800350"/>
            <a:ext cx="3276600" cy="131445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rtl="0">
              <a:spcBef>
                <a:spcPts val="0"/>
              </a:spcBef>
              <a:buNone/>
            </a:pPr>
            <a:r>
              <a:rPr lang="en" b="1" dirty="0" smtClean="0"/>
              <a:t>Olujide </a:t>
            </a:r>
            <a:r>
              <a:rPr lang="en" b="1" dirty="0" smtClean="0"/>
              <a:t>Jacobs </a:t>
            </a:r>
          </a:p>
          <a:p>
            <a:pPr rtl="0">
              <a:spcBef>
                <a:spcPts val="0"/>
              </a:spcBef>
              <a:buNone/>
            </a:pPr>
            <a:r>
              <a:rPr lang="en" b="1" dirty="0" smtClean="0"/>
              <a:t>Caleb Azonsi</a:t>
            </a:r>
          </a:p>
          <a:p>
            <a:pPr rtl="0">
              <a:spcBef>
                <a:spcPts val="0"/>
              </a:spcBef>
              <a:buNone/>
            </a:pPr>
            <a:r>
              <a:rPr lang="en" b="1" dirty="0" smtClean="0"/>
              <a:t>Edwin </a:t>
            </a:r>
            <a:r>
              <a:rPr lang="en" b="1" dirty="0"/>
              <a:t>Mann</a:t>
            </a:r>
          </a:p>
        </p:txBody>
      </p:sp>
      <p:pic>
        <p:nvPicPr>
          <p:cNvPr id="54" name="Shape 5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75300" y="361950"/>
            <a:ext cx="4668700" cy="2312049"/>
          </a:xfrm>
          <a:prstGeom prst="rect">
            <a:avLst/>
          </a:prstGeom>
          <a:noFill/>
          <a:ln>
            <a:noFill/>
          </a:ln>
        </p:spPr>
      </p:pic>
      <p:pic>
        <p:nvPicPr>
          <p:cNvPr id="24578" name="Picture 2" descr="http://www.statler.wvu.edu/brand/WVUStatlerLogo.jpg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1219201" y="0"/>
            <a:ext cx="3581400" cy="1558642"/>
          </a:xfrm>
          <a:prstGeom prst="rect">
            <a:avLst/>
          </a:prstGeom>
          <a:noFill/>
        </p:spPr>
      </p:pic>
      <p:sp>
        <p:nvSpPr>
          <p:cNvPr id="5" name="TextBox 4"/>
          <p:cNvSpPr txBox="1"/>
          <p:nvPr/>
        </p:nvSpPr>
        <p:spPr>
          <a:xfrm>
            <a:off x="2590800" y="4552950"/>
            <a:ext cx="4495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 smtClean="0">
                <a:latin typeface="Aharoni" pitchFamily="2" charset="-79"/>
                <a:cs typeface="Aharoni" pitchFamily="2" charset="-79"/>
              </a:rPr>
              <a:t>2</a:t>
            </a:r>
            <a:r>
              <a:rPr lang="en-US" sz="1800" baseline="30000" dirty="0" smtClean="0">
                <a:latin typeface="Aharoni" pitchFamily="2" charset="-79"/>
                <a:cs typeface="Aharoni" pitchFamily="2" charset="-79"/>
              </a:rPr>
              <a:t>nd</a:t>
            </a:r>
            <a:r>
              <a:rPr lang="en-US" sz="1800" dirty="0" smtClean="0">
                <a:latin typeface="Aharoni" pitchFamily="2" charset="-79"/>
                <a:cs typeface="Aharoni" pitchFamily="2" charset="-79"/>
              </a:rPr>
              <a:t> of December 2015</a:t>
            </a:r>
            <a:endParaRPr lang="en-US" sz="1800" dirty="0">
              <a:latin typeface="Aharoni" pitchFamily="2" charset="-79"/>
              <a:cs typeface="Aharoni" pitchFamily="2" charset="-79"/>
            </a:endParaRPr>
          </a:p>
        </p:txBody>
      </p:sp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Shape 10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 sz="5100">
                <a:solidFill>
                  <a:srgbClr val="2A1A00"/>
                </a:solidFill>
                <a:latin typeface="Impact"/>
                <a:ea typeface="Impact"/>
                <a:cs typeface="Impact"/>
                <a:sym typeface="Impact"/>
              </a:rPr>
              <a:t>Project Plan/Goals</a:t>
            </a:r>
          </a:p>
        </p:txBody>
      </p:sp>
      <p:sp>
        <p:nvSpPr>
          <p:cNvPr id="103" name="Shape 103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pic>
        <p:nvPicPr>
          <p:cNvPr id="104" name="Shape 10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95462" y="1378850"/>
            <a:ext cx="5553075" cy="3295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Shape 5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391400" y="4248150"/>
            <a:ext cx="1752600" cy="895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Shape 109"/>
          <p:cNvSpPr txBox="1">
            <a:spLocks noGrp="1"/>
          </p:cNvSpPr>
          <p:nvPr>
            <p:ph type="title"/>
          </p:nvPr>
        </p:nvSpPr>
        <p:spPr>
          <a:xfrm>
            <a:off x="311700" y="276875"/>
            <a:ext cx="8520599" cy="572699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r>
              <a:rPr lang="en" sz="5100">
                <a:solidFill>
                  <a:srgbClr val="2A1A00"/>
                </a:solidFill>
                <a:latin typeface="Impact"/>
                <a:ea typeface="Impact"/>
                <a:cs typeface="Impact"/>
                <a:sym typeface="Impact"/>
              </a:rPr>
              <a:t>GANTT CHART </a:t>
            </a:r>
          </a:p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110" name="Shape 110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pic>
        <p:nvPicPr>
          <p:cNvPr id="111" name="Shape 11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9225" y="1152474"/>
            <a:ext cx="9143999" cy="3852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Shape 5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391400" y="4171950"/>
            <a:ext cx="1752600" cy="971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17" name="Shape 117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pic>
        <p:nvPicPr>
          <p:cNvPr id="118" name="Shape 1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26875" y="1017725"/>
            <a:ext cx="4397949" cy="2664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9" name="Shape 1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1198100"/>
            <a:ext cx="3867524" cy="3416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Shape 5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315200" y="4248150"/>
            <a:ext cx="1828800" cy="895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Shape 59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 sz="5100" dirty="0">
                <a:solidFill>
                  <a:srgbClr val="2A1A00"/>
                </a:solidFill>
                <a:latin typeface="Impact"/>
                <a:ea typeface="Impact"/>
                <a:cs typeface="Impact"/>
                <a:sym typeface="Impact"/>
              </a:rPr>
              <a:t>Overview</a:t>
            </a:r>
          </a:p>
        </p:txBody>
      </p:sp>
      <p:sp>
        <p:nvSpPr>
          <p:cNvPr id="60" name="Shape 60"/>
          <p:cNvSpPr txBox="1">
            <a:spLocks noGrp="1"/>
          </p:cNvSpPr>
          <p:nvPr>
            <p:ph type="body" idx="1"/>
          </p:nvPr>
        </p:nvSpPr>
        <p:spPr>
          <a:xfrm>
            <a:off x="914400" y="1152475"/>
            <a:ext cx="7917899" cy="34164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lnSpc>
                <a:spcPct val="110000"/>
              </a:lnSpc>
              <a:spcBef>
                <a:spcPts val="700"/>
              </a:spcBef>
              <a:spcAft>
                <a:spcPts val="0"/>
              </a:spcAft>
              <a:buNone/>
            </a:pPr>
            <a:r>
              <a:rPr lang="en" sz="2000" dirty="0">
                <a:solidFill>
                  <a:srgbClr val="2A1A00"/>
                </a:solidFill>
              </a:rPr>
              <a:t>•</a:t>
            </a:r>
            <a:r>
              <a:rPr lang="en" sz="2000" dirty="0"/>
              <a:t>The mercury robot challenge </a:t>
            </a:r>
          </a:p>
          <a:p>
            <a:pPr lvl="0" rtl="0">
              <a:lnSpc>
                <a:spcPct val="110000"/>
              </a:lnSpc>
              <a:spcBef>
                <a:spcPts val="700"/>
              </a:spcBef>
              <a:spcAft>
                <a:spcPts val="0"/>
              </a:spcAft>
              <a:buNone/>
            </a:pPr>
            <a:r>
              <a:rPr lang="en" sz="2000" dirty="0"/>
              <a:t>Competition will be held in Oklahoma state university</a:t>
            </a:r>
          </a:p>
          <a:p>
            <a:pPr lvl="0" rtl="0">
              <a:lnSpc>
                <a:spcPct val="110000"/>
              </a:lnSpc>
              <a:spcBef>
                <a:spcPts val="700"/>
              </a:spcBef>
              <a:spcAft>
                <a:spcPts val="0"/>
              </a:spcAft>
              <a:buNone/>
            </a:pPr>
            <a:r>
              <a:rPr lang="en" sz="2000" dirty="0"/>
              <a:t> Absence of the operator(at least 50 miles from robot). </a:t>
            </a:r>
          </a:p>
          <a:p>
            <a:pPr lvl="0" rtl="0">
              <a:lnSpc>
                <a:spcPct val="110000"/>
              </a:lnSpc>
              <a:spcBef>
                <a:spcPts val="700"/>
              </a:spcBef>
              <a:spcAft>
                <a:spcPts val="0"/>
              </a:spcAft>
              <a:buNone/>
            </a:pPr>
            <a:r>
              <a:rPr lang="en" sz="2000" dirty="0"/>
              <a:t>Robot must be able to navigate and perform certain arm functions</a:t>
            </a:r>
          </a:p>
        </p:txBody>
      </p:sp>
      <p:pic>
        <p:nvPicPr>
          <p:cNvPr id="4" name="Shape 5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766050" y="4051051"/>
            <a:ext cx="2377950" cy="10924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Shape 65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 sz="5100">
                <a:solidFill>
                  <a:srgbClr val="2A1A00"/>
                </a:solidFill>
                <a:latin typeface="Impact"/>
                <a:ea typeface="Impact"/>
                <a:cs typeface="Impact"/>
                <a:sym typeface="Impact"/>
              </a:rPr>
              <a:t>Course</a:t>
            </a:r>
          </a:p>
        </p:txBody>
      </p:sp>
      <p:sp>
        <p:nvSpPr>
          <p:cNvPr id="66" name="Shape 66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pic>
        <p:nvPicPr>
          <p:cNvPr id="67" name="Shape 6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43000" y="1357312"/>
            <a:ext cx="7467600" cy="2967038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Shape 5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391400" y="4400550"/>
            <a:ext cx="1752600" cy="742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Shape 73"/>
          <p:cNvSpPr txBox="1">
            <a:spLocks noGrp="1"/>
          </p:cNvSpPr>
          <p:nvPr>
            <p:ph type="body" idx="1"/>
          </p:nvPr>
        </p:nvSpPr>
        <p:spPr>
          <a:xfrm>
            <a:off x="990600" y="590550"/>
            <a:ext cx="7841699" cy="3978325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lnSpc>
                <a:spcPct val="11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ct val="55000"/>
              <a:buFont typeface="Arial"/>
              <a:buNone/>
            </a:pPr>
            <a:r>
              <a:rPr lang="en" sz="2000" dirty="0">
                <a:solidFill>
                  <a:srgbClr val="2A1A00"/>
                </a:solidFill>
              </a:rPr>
              <a:t>•</a:t>
            </a:r>
            <a:r>
              <a:rPr lang="en" sz="2000" dirty="0"/>
              <a:t>The track in which this robot will travel through will be 24 inches wide and will be surrounded foam walls about 3 inches tall.</a:t>
            </a:r>
          </a:p>
          <a:p>
            <a:pPr lvl="0" rtl="0">
              <a:lnSpc>
                <a:spcPct val="11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ct val="55000"/>
              <a:buFont typeface="Arial"/>
              <a:buNone/>
            </a:pPr>
            <a:r>
              <a:rPr lang="en" sz="2000" dirty="0">
                <a:solidFill>
                  <a:srgbClr val="2A1A00"/>
                </a:solidFill>
              </a:rPr>
              <a:t>•</a:t>
            </a:r>
            <a:r>
              <a:rPr lang="en" sz="2000" dirty="0"/>
              <a:t>Obstacles: Serpentine road, a 90</a:t>
            </a:r>
            <a:r>
              <a:rPr lang="en" sz="3300" baseline="30000" dirty="0"/>
              <a:t>o</a:t>
            </a:r>
            <a:r>
              <a:rPr lang="en" sz="2000" dirty="0"/>
              <a:t> tunnel, a bean bag, U-turn zones, a see-saw with no guards, a delivery point for the bean bag, and a 45 feet long straight road.</a:t>
            </a:r>
          </a:p>
          <a:p>
            <a:pPr lvl="0" rtl="0">
              <a:lnSpc>
                <a:spcPct val="11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ct val="55000"/>
              <a:buFont typeface="Arial"/>
              <a:buNone/>
            </a:pPr>
            <a:r>
              <a:rPr lang="en" sz="2000" dirty="0">
                <a:solidFill>
                  <a:srgbClr val="2A1A00"/>
                </a:solidFill>
              </a:rPr>
              <a:t>•</a:t>
            </a:r>
            <a:r>
              <a:rPr lang="en" sz="2000" dirty="0"/>
              <a:t>Obstacles determine the robot efficiency and durability.</a:t>
            </a:r>
          </a:p>
          <a:p>
            <a:pPr>
              <a:spcBef>
                <a:spcPts val="0"/>
              </a:spcBef>
              <a:buNone/>
            </a:pPr>
            <a:endParaRPr dirty="0"/>
          </a:p>
        </p:txBody>
      </p:sp>
      <p:pic>
        <p:nvPicPr>
          <p:cNvPr id="4" name="Shape 5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39000" y="4171950"/>
            <a:ext cx="1905000" cy="971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Shape 78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 sz="5100" dirty="0">
                <a:solidFill>
                  <a:srgbClr val="2A1A00"/>
                </a:solidFill>
                <a:latin typeface="Impact"/>
                <a:ea typeface="Impact"/>
                <a:cs typeface="Impact"/>
                <a:sym typeface="Impact"/>
              </a:rPr>
              <a:t>Rules</a:t>
            </a:r>
          </a:p>
        </p:txBody>
      </p:sp>
      <p:sp>
        <p:nvSpPr>
          <p:cNvPr id="79" name="Shape 79"/>
          <p:cNvSpPr txBox="1">
            <a:spLocks noGrp="1"/>
          </p:cNvSpPr>
          <p:nvPr>
            <p:ph type="body" idx="1"/>
          </p:nvPr>
        </p:nvSpPr>
        <p:spPr>
          <a:xfrm>
            <a:off x="1066800" y="1276350"/>
            <a:ext cx="7841699" cy="34164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lnSpc>
                <a:spcPct val="11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ct val="55000"/>
              <a:buFont typeface="Arial"/>
              <a:buNone/>
            </a:pPr>
            <a:r>
              <a:rPr lang="en" sz="2000" dirty="0">
                <a:solidFill>
                  <a:srgbClr val="2A1A00"/>
                </a:solidFill>
              </a:rPr>
              <a:t>•</a:t>
            </a:r>
            <a:r>
              <a:rPr lang="en" sz="2000" dirty="0"/>
              <a:t>15 minutes to operate the robot. 5 minutes for setup and 10 minutes to complete the course no more than 3 times</a:t>
            </a:r>
          </a:p>
          <a:p>
            <a:pPr lvl="0" rtl="0">
              <a:lnSpc>
                <a:spcPct val="11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ct val="55000"/>
              <a:buFont typeface="Arial"/>
              <a:buNone/>
            </a:pPr>
            <a:r>
              <a:rPr lang="en" sz="2000" dirty="0">
                <a:solidFill>
                  <a:srgbClr val="2A1A00"/>
                </a:solidFill>
              </a:rPr>
              <a:t>•</a:t>
            </a:r>
            <a:r>
              <a:rPr lang="en" sz="2000" dirty="0"/>
              <a:t>Contact with wall, bean bag drop reduce points.</a:t>
            </a:r>
          </a:p>
          <a:p>
            <a:pPr lvl="0" rtl="0">
              <a:lnSpc>
                <a:spcPct val="11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ct val="55000"/>
              <a:buFont typeface="Arial"/>
              <a:buNone/>
            </a:pPr>
            <a:r>
              <a:rPr lang="en" sz="2000" dirty="0">
                <a:solidFill>
                  <a:srgbClr val="2A1A00"/>
                </a:solidFill>
              </a:rPr>
              <a:t>•</a:t>
            </a:r>
            <a:r>
              <a:rPr lang="en" sz="2000" dirty="0"/>
              <a:t>The closer the bean bag is to the flag, the more points awarded</a:t>
            </a:r>
          </a:p>
          <a:p>
            <a:pPr lvl="0" rtl="0">
              <a:lnSpc>
                <a:spcPct val="11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ct val="55000"/>
              <a:buFont typeface="Arial"/>
              <a:buNone/>
            </a:pPr>
            <a:r>
              <a:rPr lang="en" sz="2000" dirty="0">
                <a:solidFill>
                  <a:srgbClr val="2A1A00"/>
                </a:solidFill>
              </a:rPr>
              <a:t>•</a:t>
            </a:r>
            <a:r>
              <a:rPr lang="en" sz="2000" dirty="0"/>
              <a:t>The operator is only allowed to communicate with the robot, not members</a:t>
            </a:r>
            <a:r>
              <a:rPr lang="en" sz="2000" dirty="0" smtClean="0"/>
              <a:t>.</a:t>
            </a:r>
            <a:endParaRPr lang="en" sz="2000" dirty="0"/>
          </a:p>
          <a:p>
            <a:pPr>
              <a:spcBef>
                <a:spcPts val="0"/>
              </a:spcBef>
              <a:buNone/>
            </a:pPr>
            <a:endParaRPr dirty="0"/>
          </a:p>
        </p:txBody>
      </p:sp>
      <p:pic>
        <p:nvPicPr>
          <p:cNvPr id="27650" name="Picture 2" descr="http://eriez-speedway.com/wp-content/uploads/2015/10/rules.jp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1219200" y="4019550"/>
            <a:ext cx="3019567" cy="1123950"/>
          </a:xfrm>
          <a:prstGeom prst="rect">
            <a:avLst/>
          </a:prstGeom>
          <a:noFill/>
        </p:spPr>
      </p:pic>
    </p:spTree>
  </p:cSld>
  <p:clrMapOvr>
    <a:masterClrMapping/>
  </p:clrMapOvr>
  <p:transition spd="slow">
    <p:cut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Shape 84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 sz="5100">
                <a:solidFill>
                  <a:srgbClr val="2A1A00"/>
                </a:solidFill>
                <a:latin typeface="Impact"/>
                <a:ea typeface="Impact"/>
                <a:cs typeface="Impact"/>
                <a:sym typeface="Impact"/>
              </a:rPr>
              <a:t>Design</a:t>
            </a:r>
          </a:p>
        </p:txBody>
      </p:sp>
      <p:sp>
        <p:nvSpPr>
          <p:cNvPr id="85" name="Shape 85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 dirty="0"/>
          </a:p>
        </p:txBody>
      </p:sp>
      <p:pic>
        <p:nvPicPr>
          <p:cNvPr id="4" name="Shape 5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391400" y="4324350"/>
            <a:ext cx="1752600" cy="819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4476750" y="587125"/>
            <a:ext cx="4667250" cy="34671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0" y="2038350"/>
            <a:ext cx="4638675" cy="262890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</p:cSld>
  <p:clrMapOvr>
    <a:masterClrMapping/>
  </p:clrMapOvr>
  <p:transition spd="slow">
    <p:cut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Shape 84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 sz="5100">
                <a:solidFill>
                  <a:srgbClr val="2A1A00"/>
                </a:solidFill>
                <a:latin typeface="Impact"/>
                <a:ea typeface="Impact"/>
                <a:cs typeface="Impact"/>
                <a:sym typeface="Impact"/>
              </a:rPr>
              <a:t>Design</a:t>
            </a:r>
          </a:p>
        </p:txBody>
      </p:sp>
      <p:pic>
        <p:nvPicPr>
          <p:cNvPr id="4" name="Shape 5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391400" y="4324350"/>
            <a:ext cx="1752600" cy="819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2238375" y="414338"/>
            <a:ext cx="4667250" cy="43148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ransition spd="slow">
    <p:cut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Shape 90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 b="1" u="sng"/>
              <a:t>Features</a:t>
            </a:r>
          </a:p>
        </p:txBody>
      </p:sp>
      <p:sp>
        <p:nvSpPr>
          <p:cNvPr id="91" name="Shape 91"/>
          <p:cNvSpPr txBox="1">
            <a:spLocks noGrp="1"/>
          </p:cNvSpPr>
          <p:nvPr>
            <p:ph type="body" idx="1"/>
          </p:nvPr>
        </p:nvSpPr>
        <p:spPr>
          <a:xfrm>
            <a:off x="990600" y="1152475"/>
            <a:ext cx="7841699" cy="34164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lvl="0" indent="-228600" rtl="0">
              <a:spcBef>
                <a:spcPts val="0"/>
              </a:spcBef>
              <a:buClr>
                <a:srgbClr val="000000"/>
              </a:buClr>
            </a:pPr>
            <a:r>
              <a:rPr lang="en" dirty="0">
                <a:solidFill>
                  <a:srgbClr val="000000"/>
                </a:solidFill>
              </a:rPr>
              <a:t>4 wheel Drive</a:t>
            </a:r>
          </a:p>
          <a:p>
            <a:pPr marL="457200" lvl="0" indent="-228600" rtl="0">
              <a:spcBef>
                <a:spcPts val="0"/>
              </a:spcBef>
              <a:buClr>
                <a:srgbClr val="000000"/>
              </a:buClr>
            </a:pPr>
            <a:r>
              <a:rPr lang="en" dirty="0">
                <a:solidFill>
                  <a:srgbClr val="000000"/>
                </a:solidFill>
              </a:rPr>
              <a:t>Clincher / Pincher Arm</a:t>
            </a:r>
          </a:p>
          <a:p>
            <a:pPr marL="457200" lvl="0" indent="-228600" rtl="0">
              <a:spcBef>
                <a:spcPts val="0"/>
              </a:spcBef>
              <a:buClr>
                <a:srgbClr val="000000"/>
              </a:buClr>
            </a:pPr>
            <a:r>
              <a:rPr lang="en" dirty="0">
                <a:solidFill>
                  <a:srgbClr val="000000"/>
                </a:solidFill>
              </a:rPr>
              <a:t>4 sensors preventing accidents</a:t>
            </a:r>
          </a:p>
          <a:p>
            <a:pPr marL="457200" lvl="0" indent="-228600" rtl="0">
              <a:spcBef>
                <a:spcPts val="0"/>
              </a:spcBef>
              <a:buClr>
                <a:srgbClr val="000000"/>
              </a:buClr>
            </a:pPr>
            <a:r>
              <a:rPr lang="en" dirty="0">
                <a:solidFill>
                  <a:srgbClr val="000000"/>
                </a:solidFill>
              </a:rPr>
              <a:t>Power battery</a:t>
            </a:r>
          </a:p>
          <a:p>
            <a:pPr marL="457200" lvl="0" indent="-228600" rtl="0">
              <a:spcBef>
                <a:spcPts val="0"/>
              </a:spcBef>
              <a:buClr>
                <a:srgbClr val="000000"/>
              </a:buClr>
            </a:pPr>
            <a:r>
              <a:rPr lang="en" dirty="0">
                <a:solidFill>
                  <a:srgbClr val="000000"/>
                </a:solidFill>
              </a:rPr>
              <a:t>Control Receiver</a:t>
            </a:r>
          </a:p>
          <a:p>
            <a:pPr marL="457200" lvl="0" indent="-228600" rtl="0">
              <a:spcBef>
                <a:spcPts val="0"/>
              </a:spcBef>
              <a:buClr>
                <a:srgbClr val="000000"/>
              </a:buClr>
            </a:pPr>
            <a:r>
              <a:rPr lang="en" dirty="0">
                <a:solidFill>
                  <a:srgbClr val="000000"/>
                </a:solidFill>
              </a:rPr>
              <a:t>Static IP Camera</a:t>
            </a:r>
          </a:p>
          <a:p>
            <a:pPr lvl="0">
              <a:spcBef>
                <a:spcPts val="0"/>
              </a:spcBef>
              <a:buNone/>
            </a:pPr>
            <a:endParaRPr dirty="0">
              <a:solidFill>
                <a:srgbClr val="000000"/>
              </a:solidFill>
            </a:endParaRPr>
          </a:p>
        </p:txBody>
      </p:sp>
      <p:pic>
        <p:nvPicPr>
          <p:cNvPr id="4" name="Shape 5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39000" y="4248150"/>
            <a:ext cx="1905000" cy="895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Shape 96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 sz="3000" b="1" u="sng"/>
              <a:t>Real World Relevance</a:t>
            </a:r>
          </a:p>
        </p:txBody>
      </p:sp>
      <p:sp>
        <p:nvSpPr>
          <p:cNvPr id="97" name="Shape 97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lvl="0" indent="-2286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Times New Roman"/>
            </a:pPr>
            <a:r>
              <a:rPr lang="en" sz="2400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This robot is very useful for long distance explorations like rescue missions and extra-terrestrial explorations. </a:t>
            </a:r>
          </a:p>
          <a:p>
            <a:pPr marL="457200" lvl="0" indent="-2286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Times New Roman"/>
            </a:pPr>
            <a:r>
              <a:rPr lang="en" sz="2400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For instance, </a:t>
            </a:r>
            <a:r>
              <a:rPr lang="en" sz="2400" dirty="0" smtClean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miners rescue.</a:t>
            </a:r>
            <a:endParaRPr lang="en" sz="2400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4" name="Shape 5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39000" y="4248150"/>
            <a:ext cx="1905000" cy="895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olstice">
  <a:themeElements>
    <a:clrScheme name="Solstice">
      <a:dk1>
        <a:sysClr val="windowText" lastClr="000000"/>
      </a:dk1>
      <a:lt1>
        <a:sysClr val="window" lastClr="FFFFFF"/>
      </a:lt1>
      <a:dk2>
        <a:srgbClr val="4F271C"/>
      </a:dk2>
      <a:lt2>
        <a:srgbClr val="E7DEC9"/>
      </a:lt2>
      <a:accent1>
        <a:srgbClr val="3891A7"/>
      </a:accent1>
      <a:accent2>
        <a:srgbClr val="FEB80A"/>
      </a:accent2>
      <a:accent3>
        <a:srgbClr val="C32D2E"/>
      </a:accent3>
      <a:accent4>
        <a:srgbClr val="84AA33"/>
      </a:accent4>
      <a:accent5>
        <a:srgbClr val="964305"/>
      </a:accent5>
      <a:accent6>
        <a:srgbClr val="475A8D"/>
      </a:accent6>
      <a:hlink>
        <a:srgbClr val="8DC765"/>
      </a:hlink>
      <a:folHlink>
        <a:srgbClr val="AA8A14"/>
      </a:folHlink>
    </a:clrScheme>
    <a:fontScheme name="Solstice">
      <a:majorFont>
        <a:latin typeface="Gill Sans MT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ajorFont>
      <a:minorFont>
        <a:latin typeface="Gill Sans MT"/>
        <a:ea typeface=""/>
        <a:cs typeface=""/>
        <a:font script="Grek" typeface="Corbel"/>
        <a:font script="Cyrl" typeface="Corbel"/>
        <a:font script="Jpan" typeface="HGｺﾞｼｯｸE"/>
        <a:font script="Hang" typeface="HY엽서L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inorFont>
    </a:fontScheme>
    <a:fmtScheme name="Solstice">
      <a:fillStyleLst>
        <a:solidFill>
          <a:schemeClr val="phClr"/>
        </a:solidFill>
        <a:gradFill rotWithShape="1">
          <a:gsLst>
            <a:gs pos="0">
              <a:schemeClr val="phClr">
                <a:tint val="35000"/>
                <a:satMod val="253000"/>
              </a:schemeClr>
            </a:gs>
            <a:gs pos="50000">
              <a:schemeClr val="phClr">
                <a:tint val="42000"/>
                <a:satMod val="255000"/>
              </a:schemeClr>
            </a:gs>
            <a:gs pos="97000">
              <a:schemeClr val="phClr">
                <a:tint val="53000"/>
                <a:satMod val="260000"/>
              </a:schemeClr>
            </a:gs>
            <a:gs pos="100000">
              <a:schemeClr val="phClr">
                <a:tint val="56000"/>
                <a:satMod val="275000"/>
              </a:schemeClr>
            </a:gs>
          </a:gsLst>
          <a:path path="circle">
            <a:fillToRect l="50000" t="50000" r="50000" b="50000"/>
          </a:path>
        </a:gradFill>
        <a:gradFill rotWithShape="1">
          <a:gsLst>
            <a:gs pos="0">
              <a:schemeClr val="phClr">
                <a:tint val="92000"/>
                <a:satMod val="170000"/>
              </a:schemeClr>
            </a:gs>
            <a:gs pos="15000">
              <a:schemeClr val="phClr">
                <a:tint val="92000"/>
                <a:shade val="99000"/>
                <a:satMod val="170000"/>
              </a:schemeClr>
            </a:gs>
            <a:gs pos="62000">
              <a:schemeClr val="phClr">
                <a:tint val="96000"/>
                <a:shade val="80000"/>
                <a:satMod val="170000"/>
              </a:schemeClr>
            </a:gs>
            <a:gs pos="97000">
              <a:schemeClr val="phClr">
                <a:tint val="98000"/>
                <a:shade val="63000"/>
                <a:satMod val="170000"/>
              </a:schemeClr>
            </a:gs>
            <a:gs pos="100000">
              <a:schemeClr val="phClr">
                <a:shade val="62000"/>
                <a:satMod val="170000"/>
              </a:schemeClr>
            </a:gs>
          </a:gsLst>
          <a:path path="circle">
            <a:fillToRect l="50000" t="50000" r="50000" b="5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63500" dist="25400" dir="5400000" rotWithShape="0">
              <a:srgbClr val="000000">
                <a:alpha val="43137"/>
              </a:srgbClr>
            </a:outerShdw>
          </a:effectLst>
        </a:effectStyle>
        <a:effectStyle>
          <a:effectLst>
            <a:outerShdw blurRad="63500" dist="25400" dir="5400000" rotWithShape="0">
              <a:srgbClr val="000000">
                <a:alpha val="43137"/>
              </a:srgbClr>
            </a:outerShdw>
          </a:effectLst>
          <a:scene3d>
            <a:camera prst="orthographicFront" fov="0">
              <a:rot lat="0" lon="0" rev="0"/>
            </a:camera>
            <a:lightRig rig="brightRoom" dir="tl">
              <a:rot lat="0" lon="0" rev="8700000"/>
            </a:lightRig>
          </a:scene3d>
          <a:sp3d contourW="12700">
            <a:bevelT w="0" h="0"/>
            <a:contourClr>
              <a:schemeClr val="phClr">
                <a:shade val="80000"/>
              </a:schemeClr>
            </a:contourClr>
          </a:sp3d>
        </a:effectStyle>
        <a:effectStyle>
          <a:effectLst>
            <a:outerShdw blurRad="63500" dist="25400" dir="5400000" rotWithShape="0">
              <a:srgbClr val="000000">
                <a:alpha val="43137"/>
              </a:srgbClr>
            </a:outerShdw>
          </a:effectLst>
          <a:scene3d>
            <a:camera prst="orthographicFront" fov="0">
              <a:rot lat="0" lon="0" rev="0"/>
            </a:camera>
            <a:lightRig rig="brightRoom" dir="tl">
              <a:rot lat="0" lon="0" rev="5400000"/>
            </a:lightRig>
          </a:scene3d>
          <a:sp3d contourW="12700">
            <a:bevelT w="25400" h="50800" prst="angle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355000"/>
              </a:schemeClr>
            </a:gs>
            <a:gs pos="40000">
              <a:schemeClr val="phClr">
                <a:tint val="85000"/>
                <a:satMod val="320000"/>
              </a:schemeClr>
            </a:gs>
            <a:gs pos="100000">
              <a:schemeClr val="phClr">
                <a:shade val="55000"/>
                <a:satMod val="300000"/>
              </a:schemeClr>
            </a:gs>
          </a:gsLst>
          <a:path path="circle">
            <a:fillToRect l="-24500" t="-20000" r="124500" b="120000"/>
          </a:path>
        </a:gradFill>
        <a:blipFill>
          <a:blip xmlns:r="http://schemas.openxmlformats.org/officeDocument/2006/relationships" r:embed="rId1">
            <a:duotone>
              <a:schemeClr val="phClr">
                <a:shade val="9000"/>
                <a:satMod val="300000"/>
              </a:schemeClr>
              <a:schemeClr val="phClr">
                <a:tint val="90000"/>
                <a:satMod val="225000"/>
              </a:schemeClr>
            </a:duotone>
          </a:blip>
          <a:tile tx="0" ty="0" sx="90000" sy="90000" flip="xy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Solstice</Template>
  <TotalTime>9</TotalTime>
  <Words>237</Words>
  <Application>Microsoft Office PowerPoint</Application>
  <PresentationFormat>On-screen Show (16:9)</PresentationFormat>
  <Paragraphs>32</Paragraphs>
  <Slides>12</Slides>
  <Notes>12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3" baseType="lpstr">
      <vt:lpstr>Solstice</vt:lpstr>
      <vt:lpstr>Slide 1</vt:lpstr>
      <vt:lpstr>Overview</vt:lpstr>
      <vt:lpstr>Course</vt:lpstr>
      <vt:lpstr>Slide 4</vt:lpstr>
      <vt:lpstr>Rules</vt:lpstr>
      <vt:lpstr>Design</vt:lpstr>
      <vt:lpstr>Design</vt:lpstr>
      <vt:lpstr>Features</vt:lpstr>
      <vt:lpstr>Real World Relevance</vt:lpstr>
      <vt:lpstr>Project Plan/Goals</vt:lpstr>
      <vt:lpstr>GANTT CHART  </vt:lpstr>
      <vt:lpstr>Slide 12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cp:lastModifiedBy>THUMBRAH</cp:lastModifiedBy>
  <cp:revision>3</cp:revision>
  <dcterms:modified xsi:type="dcterms:W3CDTF">2015-12-02T02:39:41Z</dcterms:modified>
</cp:coreProperties>
</file>